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DA84-50B9-4D28-96C3-9045EA0095B9}" type="datetimeFigureOut">
              <a:rPr lang="pt-PT" smtClean="0"/>
              <a:pPr/>
              <a:t>10-07-2011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16387-1638-46E6-B12F-9D0D67569A24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QUARTO</a:t>
            </a:r>
            <a:endParaRPr lang="pt-PT" dirty="0"/>
          </a:p>
        </p:txBody>
      </p:sp>
      <p:pic>
        <p:nvPicPr>
          <p:cNvPr id="2050" name="Picture 2" descr="C:\Documents and Settings\123\My Documents\My Pictures\quar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65532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SALA </a:t>
            </a:r>
            <a:r>
              <a:rPr lang="pt-PT" dirty="0" smtClean="0"/>
              <a:t>DE JANTAR</a:t>
            </a:r>
            <a:endParaRPr lang="pt-PT" dirty="0"/>
          </a:p>
        </p:txBody>
      </p:sp>
      <p:pic>
        <p:nvPicPr>
          <p:cNvPr id="3074" name="Picture 2" descr="C:\Documents and Settings\123\My Documents\My Pictures\sala de jant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5867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SALA </a:t>
            </a:r>
            <a:r>
              <a:rPr lang="pt-PT" dirty="0" smtClean="0"/>
              <a:t>DE ESTAR</a:t>
            </a:r>
            <a:endParaRPr lang="pt-PT" dirty="0"/>
          </a:p>
        </p:txBody>
      </p:sp>
      <p:pic>
        <p:nvPicPr>
          <p:cNvPr id="1026" name="Picture 2" descr="C:\Documents and Settings\123\My Documents\My Pictures\sala-de-esta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4770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COZINHA</a:t>
            </a:r>
            <a:endParaRPr lang="pt-PT" dirty="0"/>
          </a:p>
        </p:txBody>
      </p:sp>
      <p:pic>
        <p:nvPicPr>
          <p:cNvPr id="4098" name="Picture 2" descr="C:\Documents and Settings\123\My Documents\My Pictures\cozinh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60198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BANHEIRO</a:t>
            </a:r>
            <a:endParaRPr lang="pt-PT" dirty="0"/>
          </a:p>
        </p:txBody>
      </p:sp>
      <p:pic>
        <p:nvPicPr>
          <p:cNvPr id="5122" name="Picture 2" descr="C:\Documents and Settings\123\My Documents\My Pictures\banheiro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64770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 GARAGEM</a:t>
            </a:r>
            <a:endParaRPr lang="pt-PT" dirty="0"/>
          </a:p>
        </p:txBody>
      </p:sp>
      <p:pic>
        <p:nvPicPr>
          <p:cNvPr id="6146" name="Picture 2" descr="C:\Documents and Settings\123\My Documents\My Pictures\garage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6400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</Words>
  <Application>Microsoft Office PowerPoint</Application>
  <PresentationFormat>Apresentação no Ecrã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Tema do Office</vt:lpstr>
      <vt:lpstr>Diapositivo 1</vt:lpstr>
      <vt:lpstr>O QUARTO</vt:lpstr>
      <vt:lpstr>A SALA DE JANTAR</vt:lpstr>
      <vt:lpstr>A SALA DE ESTAR</vt:lpstr>
      <vt:lpstr>A COZINHA</vt:lpstr>
      <vt:lpstr>O BANHEIRO</vt:lpstr>
      <vt:lpstr>A GARAGEM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3</cp:revision>
  <dcterms:created xsi:type="dcterms:W3CDTF">2011-01-04T19:54:27Z</dcterms:created>
  <dcterms:modified xsi:type="dcterms:W3CDTF">2011-07-11T00:49:49Z</dcterms:modified>
</cp:coreProperties>
</file>